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1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cl.us/new_york_datas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A32B99-5527-864D-8BC0-A7F3C15D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Restaurant</a:t>
            </a:r>
            <a:r>
              <a:rPr lang="it-IT" dirty="0"/>
              <a:t> in New York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BAB775-FC4E-6C47-A009-1716525C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cuisine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the best in the world. The </a:t>
            </a:r>
            <a:r>
              <a:rPr lang="it-IT" dirty="0" err="1"/>
              <a:t>aim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neighborhoods</a:t>
            </a:r>
            <a:r>
              <a:rPr lang="it-IT" dirty="0"/>
              <a:t> with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restaurants</a:t>
            </a:r>
            <a:r>
              <a:rPr lang="it-IT" dirty="0"/>
              <a:t> in the Big Apple. </a:t>
            </a: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for </a:t>
            </a:r>
            <a:r>
              <a:rPr lang="it-IT" dirty="0" err="1"/>
              <a:t>suggesting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to open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restaurant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the </a:t>
            </a:r>
            <a:r>
              <a:rPr lang="it-IT" dirty="0" err="1"/>
              <a:t>bearer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beautiful culture. </a:t>
            </a:r>
            <a:r>
              <a:rPr lang="it-IT" dirty="0" err="1"/>
              <a:t>As</a:t>
            </a:r>
            <a:r>
              <a:rPr lang="it-IT" dirty="0"/>
              <a:t> part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list and </a:t>
            </a:r>
            <a:r>
              <a:rPr lang="it-IT" dirty="0" err="1"/>
              <a:t>visualize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major New York </a:t>
            </a:r>
            <a:r>
              <a:rPr lang="it-IT" dirty="0" err="1"/>
              <a:t>City's</a:t>
            </a:r>
            <a:r>
              <a:rPr lang="it-IT" dirty="0"/>
              <a:t> </a:t>
            </a:r>
            <a:r>
              <a:rPr lang="it-IT" dirty="0" err="1"/>
              <a:t>boroughs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great</a:t>
            </a:r>
            <a:r>
              <a:rPr lang="it-IT" dirty="0"/>
              <a:t>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resturants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ratings</a:t>
            </a:r>
            <a:r>
              <a:rPr lang="it-IT" dirty="0"/>
              <a:t>, </a:t>
            </a:r>
            <a:r>
              <a:rPr lang="it-IT" dirty="0" err="1"/>
              <a:t>tips</a:t>
            </a:r>
            <a:r>
              <a:rPr lang="it-IT" dirty="0"/>
              <a:t> and </a:t>
            </a:r>
            <a:r>
              <a:rPr lang="it-IT" dirty="0" err="1"/>
              <a:t>likes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conclude by </a:t>
            </a:r>
            <a:r>
              <a:rPr lang="it-IT" dirty="0" err="1"/>
              <a:t>proposing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and competitive </a:t>
            </a:r>
            <a:r>
              <a:rPr lang="it-IT" dirty="0" err="1"/>
              <a:t>neighborhood</a:t>
            </a:r>
            <a:r>
              <a:rPr lang="it-IT" dirty="0"/>
              <a:t> for opening a new </a:t>
            </a:r>
            <a:r>
              <a:rPr lang="it-IT" dirty="0" err="1"/>
              <a:t>activity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022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3B4587-BDC3-CF46-9DC2-AD161CA0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last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do,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data on a </a:t>
            </a:r>
            <a:r>
              <a:rPr lang="it-IT" dirty="0" err="1"/>
              <a:t>map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FB88378-BED7-6B45-8707-96F501E27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521" y="2117835"/>
            <a:ext cx="7678957" cy="4393842"/>
          </a:xfrm>
        </p:spPr>
      </p:pic>
    </p:spTree>
    <p:extLst>
      <p:ext uri="{BB962C8B-B14F-4D97-AF65-F5344CB8AC3E}">
        <p14:creationId xmlns:p14="http://schemas.microsoft.com/office/powerpoint/2010/main" val="406776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4C3071-6A58-2E4E-868B-5BAB5165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r>
              <a:rPr lang="it-IT" dirty="0"/>
              <a:t>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287230-F912-B341-8E65-56DD2D0A2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Bronx can be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for opening a new </a:t>
            </a:r>
            <a:r>
              <a:rPr lang="it-IT" dirty="0" err="1"/>
              <a:t>activity</a:t>
            </a:r>
            <a:r>
              <a:rPr lang="it-IT" dirty="0"/>
              <a:t>, </a:t>
            </a:r>
            <a:r>
              <a:rPr lang="it-IT" dirty="0" err="1"/>
              <a:t>beacuse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least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restaurants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Manhattam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. 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conclude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focus on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Bronx’s</a:t>
            </a:r>
            <a:r>
              <a:rPr lang="it-IT" dirty="0"/>
              <a:t> </a:t>
            </a:r>
            <a:r>
              <a:rPr lang="it-IT" dirty="0" err="1"/>
              <a:t>neighborhood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Belmont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competitive </a:t>
            </a:r>
            <a:r>
              <a:rPr lang="it-IT" dirty="0" err="1"/>
              <a:t>neighborhood</a:t>
            </a:r>
            <a:r>
              <a:rPr lang="it-IT" dirty="0"/>
              <a:t> for opening a new </a:t>
            </a:r>
            <a:r>
              <a:rPr lang="it-IT" dirty="0" err="1"/>
              <a:t>activity</a:t>
            </a:r>
            <a:r>
              <a:rPr lang="it-IT" dirty="0"/>
              <a:t>.</a:t>
            </a:r>
          </a:p>
          <a:p>
            <a:r>
              <a:rPr lang="it-IT" dirty="0" err="1"/>
              <a:t>Therefore</a:t>
            </a:r>
            <a:r>
              <a:rPr lang="it-IT" dirty="0"/>
              <a:t> a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more </a:t>
            </a:r>
            <a:r>
              <a:rPr lang="it-IT" dirty="0" err="1"/>
              <a:t>suitable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be the </a:t>
            </a:r>
            <a:r>
              <a:rPr lang="it-IT" dirty="0" err="1"/>
              <a:t>bearer</a:t>
            </a:r>
            <a:r>
              <a:rPr lang="it-IT" dirty="0"/>
              <a:t> of the </a:t>
            </a:r>
            <a:r>
              <a:rPr lang="it-IT" dirty="0" err="1"/>
              <a:t>italian</a:t>
            </a:r>
            <a:r>
              <a:rPr lang="it-IT" dirty="0"/>
              <a:t> culture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place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259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D3ED37-36C8-9644-A86E-8679814F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Dataset</a:t>
            </a:r>
            <a:r>
              <a:rPr lang="it-IT" sz="2400" dirty="0"/>
              <a:t> and </a:t>
            </a:r>
            <a:r>
              <a:rPr lang="it-IT" sz="2400" dirty="0" err="1"/>
              <a:t>Foursquare</a:t>
            </a:r>
            <a:endParaRPr lang="it-IT" sz="2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90A2F0-6C25-9841-9504-1B64E59BF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from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dataset</a:t>
            </a:r>
            <a:r>
              <a:rPr lang="it-IT" dirty="0"/>
              <a:t> the new </a:t>
            </a:r>
            <a:r>
              <a:rPr lang="it-IT" dirty="0" err="1"/>
              <a:t>york</a:t>
            </a:r>
            <a:r>
              <a:rPr lang="it-IT" dirty="0"/>
              <a:t> city data :</a:t>
            </a:r>
          </a:p>
          <a:p>
            <a:pPr marL="0" indent="0">
              <a:buNone/>
            </a:pPr>
            <a:r>
              <a:rPr lang="it-IT" dirty="0">
                <a:hlinkClick r:id="rId2"/>
              </a:rPr>
              <a:t>https://cocl.us/new_york_dataset</a:t>
            </a:r>
            <a:endParaRPr lang="it-IT" dirty="0"/>
          </a:p>
          <a:p>
            <a:r>
              <a:rPr lang="it-IT" dirty="0"/>
              <a:t>And with </a:t>
            </a:r>
            <a:r>
              <a:rPr lang="it-IT" dirty="0" err="1"/>
              <a:t>our</a:t>
            </a:r>
            <a:r>
              <a:rPr lang="it-IT" dirty="0"/>
              <a:t> personal Client ID on </a:t>
            </a:r>
            <a:r>
              <a:rPr lang="it-IT" dirty="0" err="1"/>
              <a:t>Foursquare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interact</a:t>
            </a:r>
            <a:r>
              <a:rPr lang="it-IT" dirty="0"/>
              <a:t> with </a:t>
            </a:r>
            <a:r>
              <a:rPr lang="it-IT" dirty="0" err="1"/>
              <a:t>FourSquare</a:t>
            </a:r>
            <a:r>
              <a:rPr lang="it-IT" dirty="0"/>
              <a:t> API and </a:t>
            </a:r>
            <a:r>
              <a:rPr lang="it-IT" dirty="0" err="1"/>
              <a:t>get</a:t>
            </a:r>
            <a:r>
              <a:rPr lang="it-IT" dirty="0"/>
              <a:t> top 100 </a:t>
            </a:r>
            <a:r>
              <a:rPr lang="it-IT" dirty="0" err="1"/>
              <a:t>venues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radius</a:t>
            </a:r>
            <a:r>
              <a:rPr lang="it-IT" dirty="0"/>
              <a:t> of 1000 </a:t>
            </a:r>
            <a:r>
              <a:rPr lang="it-IT" dirty="0" err="1"/>
              <a:t>metres</a:t>
            </a:r>
            <a:r>
              <a:rPr lang="it-IT" dirty="0"/>
              <a:t> for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latitude</a:t>
            </a:r>
            <a:r>
              <a:rPr lang="it-IT" dirty="0"/>
              <a:t> and </a:t>
            </a:r>
            <a:r>
              <a:rPr lang="it-IT" dirty="0" err="1"/>
              <a:t>longitude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175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9F7B76-47E4-414B-939F-10A074A2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Rows</a:t>
            </a:r>
            <a:r>
              <a:rPr lang="it-IT" dirty="0"/>
              <a:t> of </a:t>
            </a:r>
            <a:r>
              <a:rPr lang="it-IT" dirty="0" err="1"/>
              <a:t>NewYork</a:t>
            </a:r>
            <a:r>
              <a:rPr lang="it-IT" dirty="0"/>
              <a:t> City data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5F3FD69-E165-5945-8E27-FDA634D0E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1395" y="2007749"/>
            <a:ext cx="3946034" cy="4423763"/>
          </a:xfrm>
        </p:spPr>
      </p:pic>
    </p:spTree>
    <p:extLst>
      <p:ext uri="{BB962C8B-B14F-4D97-AF65-F5344CB8AC3E}">
        <p14:creationId xmlns:p14="http://schemas.microsoft.com/office/powerpoint/2010/main" val="301048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92D6EA-0927-804B-8425-18190A45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5517"/>
            <a:ext cx="9905998" cy="1608083"/>
          </a:xfrm>
        </p:spPr>
        <p:txBody>
          <a:bodyPr>
            <a:norm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Queens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neighborhoods</a:t>
            </a:r>
            <a:r>
              <a:rPr lang="it-IT" dirty="0"/>
              <a:t>.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9AFAD6F-4B44-2A40-A20F-65DD93406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661" y="2217957"/>
            <a:ext cx="6354678" cy="4361922"/>
          </a:xfrm>
        </p:spPr>
      </p:pic>
    </p:spTree>
    <p:extLst>
      <p:ext uri="{BB962C8B-B14F-4D97-AF65-F5344CB8AC3E}">
        <p14:creationId xmlns:p14="http://schemas.microsoft.com/office/powerpoint/2010/main" val="5514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2C9440-8316-3045-9910-73A2D360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focus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resturants</a:t>
            </a:r>
            <a:r>
              <a:rPr lang="it-IT" dirty="0"/>
              <a:t> in new </a:t>
            </a:r>
            <a:r>
              <a:rPr lang="it-IT" dirty="0" err="1"/>
              <a:t>york</a:t>
            </a:r>
            <a:r>
              <a:rPr lang="it-IT" dirty="0"/>
              <a:t> city , for Bronx, Brooklyn, </a:t>
            </a:r>
            <a:r>
              <a:rPr lang="it-IT" dirty="0" err="1"/>
              <a:t>Manhattam</a:t>
            </a:r>
            <a:r>
              <a:rPr lang="it-IT" dirty="0"/>
              <a:t>, Queens and </a:t>
            </a:r>
            <a:r>
              <a:rPr lang="it-IT" dirty="0" err="1"/>
              <a:t>staten</a:t>
            </a:r>
            <a:r>
              <a:rPr lang="it-IT" dirty="0"/>
              <a:t> </a:t>
            </a:r>
            <a:r>
              <a:rPr lang="it-IT" dirty="0" err="1"/>
              <a:t>island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0585EFE-8FA2-DF44-94D9-45845C503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30" y="2097088"/>
            <a:ext cx="6761266" cy="4361519"/>
          </a:xfrm>
        </p:spPr>
      </p:pic>
    </p:spTree>
    <p:extLst>
      <p:ext uri="{BB962C8B-B14F-4D97-AF65-F5344CB8AC3E}">
        <p14:creationId xmlns:p14="http://schemas.microsoft.com/office/powerpoint/2010/main" val="62680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12B583-E00A-E24C-BED2-D238152B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Resturants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Borough</a:t>
            </a:r>
            <a:r>
              <a:rPr lang="it-IT" dirty="0"/>
              <a:t> in New York City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42091F78-1C8A-5342-AB42-FE11FCF6B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410" y="1968597"/>
            <a:ext cx="7609179" cy="4684452"/>
          </a:xfrm>
        </p:spPr>
      </p:pic>
    </p:spTree>
    <p:extLst>
      <p:ext uri="{BB962C8B-B14F-4D97-AF65-F5344CB8AC3E}">
        <p14:creationId xmlns:p14="http://schemas.microsoft.com/office/powerpoint/2010/main" val="291254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0990D7-5742-4F47-8705-C0ED367C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Resturants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Neighborhood</a:t>
            </a:r>
            <a:r>
              <a:rPr lang="it-IT" dirty="0"/>
              <a:t> in New York City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3DAAFAD7-92A8-9C4F-96CE-7DDBBAFD4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279" y="2097088"/>
            <a:ext cx="6260266" cy="4477133"/>
          </a:xfrm>
        </p:spPr>
      </p:pic>
    </p:spTree>
    <p:extLst>
      <p:ext uri="{BB962C8B-B14F-4D97-AF65-F5344CB8AC3E}">
        <p14:creationId xmlns:p14="http://schemas.microsoft.com/office/powerpoint/2010/main" val="172553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BE9848-7E32-604A-846D-999E61DB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7862"/>
            <a:ext cx="9905998" cy="2013005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bronx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restaurants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focus on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Borough</a:t>
            </a:r>
            <a:r>
              <a:rPr lang="it-IT" dirty="0"/>
              <a:t> and create a </a:t>
            </a:r>
            <a:r>
              <a:rPr lang="it-IT" dirty="0" err="1"/>
              <a:t>csv</a:t>
            </a:r>
            <a:r>
              <a:rPr lang="it-IT" dirty="0"/>
              <a:t> file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’rating’, ‘</a:t>
            </a:r>
            <a:r>
              <a:rPr lang="it-IT" dirty="0" err="1"/>
              <a:t>tips</a:t>
            </a:r>
            <a:r>
              <a:rPr lang="it-IT" dirty="0"/>
              <a:t>’ and ‘</a:t>
            </a:r>
            <a:r>
              <a:rPr lang="it-IT" dirty="0" err="1"/>
              <a:t>likes</a:t>
            </a:r>
            <a:r>
              <a:rPr lang="it-IT" dirty="0"/>
              <a:t>’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restaurant</a:t>
            </a:r>
            <a:r>
              <a:rPr lang="it-IT" dirty="0"/>
              <a:t>.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C71E932-1D3B-5F4C-BAFB-9BA7043AA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778" y="2898145"/>
            <a:ext cx="10428444" cy="2787951"/>
          </a:xfrm>
        </p:spPr>
      </p:pic>
    </p:spTree>
    <p:extLst>
      <p:ext uri="{BB962C8B-B14F-4D97-AF65-F5344CB8AC3E}">
        <p14:creationId xmlns:p14="http://schemas.microsoft.com/office/powerpoint/2010/main" val="356543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35277E-D7B5-D24F-9C41-BA38CE8A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the </a:t>
            </a:r>
            <a:r>
              <a:rPr lang="it-IT" dirty="0" err="1"/>
              <a:t>following</a:t>
            </a:r>
            <a:r>
              <a:rPr lang="it-IT" dirty="0"/>
              <a:t> The top </a:t>
            </a:r>
            <a:r>
              <a:rPr lang="it-IT" dirty="0" err="1"/>
              <a:t>average</a:t>
            </a:r>
            <a:r>
              <a:rPr lang="it-IT" dirty="0"/>
              <a:t> rating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Bronx’s</a:t>
            </a:r>
            <a:r>
              <a:rPr lang="it-IT" dirty="0"/>
              <a:t> </a:t>
            </a:r>
            <a:r>
              <a:rPr lang="it-IT" dirty="0" err="1"/>
              <a:t>Neighborhoods</a:t>
            </a:r>
            <a:r>
              <a:rPr lang="it-IT" dirty="0"/>
              <a:t>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CE330E2-912D-3D41-851B-3F8ECDE39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780" y="2217957"/>
            <a:ext cx="7516439" cy="4161822"/>
          </a:xfrm>
        </p:spPr>
      </p:pic>
    </p:spTree>
    <p:extLst>
      <p:ext uri="{BB962C8B-B14F-4D97-AF65-F5344CB8AC3E}">
        <p14:creationId xmlns:p14="http://schemas.microsoft.com/office/powerpoint/2010/main" val="916444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51</TotalTime>
  <Words>374</Words>
  <Application>Microsoft Macintosh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Circuito</vt:lpstr>
      <vt:lpstr>Italian Restaurant in New York</vt:lpstr>
      <vt:lpstr>Dataset and Foursquare</vt:lpstr>
      <vt:lpstr>15 Rows of NewYork City data</vt:lpstr>
      <vt:lpstr>We see that Queens has highest number of neighborhoods. </vt:lpstr>
      <vt:lpstr>Now we focus at all the italian resturants in new york city , for Bronx, Brooklyn, Manhattam, Queens and staten island</vt:lpstr>
      <vt:lpstr>Number of Italian Resturants for each Borough in New York City</vt:lpstr>
      <vt:lpstr>Number of Italian Resturants for each Neighborhood in New York City</vt:lpstr>
      <vt:lpstr>Since bronx has the highest number of italian restaurants, we focus on this Borough and create a csv file in which we add ’rating’, ‘tips’ and ‘likes’ for each restaurant.</vt:lpstr>
      <vt:lpstr>In the following The top average rating for each Bronx’s Neighborhoods </vt:lpstr>
      <vt:lpstr>The last thing we do, is showing this data on a map</vt:lpstr>
      <vt:lpstr>Conclusions: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Italian Restaurant in New York</dc:title>
  <dc:creator>ZOPPO  GIANLUCA</dc:creator>
  <cp:lastModifiedBy>ZOPPO  GIANLUCA</cp:lastModifiedBy>
  <cp:revision>6</cp:revision>
  <dcterms:created xsi:type="dcterms:W3CDTF">2020-10-19T09:44:29Z</dcterms:created>
  <dcterms:modified xsi:type="dcterms:W3CDTF">2020-10-19T10:35:55Z</dcterms:modified>
</cp:coreProperties>
</file>